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0920" cy="438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AU" sz="1800" spc="-1" strike="noStrike">
                <a:latin typeface="Arial"/>
              </a:rPr>
              <a:t>Click to edit the title text format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 algn="ctr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latin typeface="Arial"/>
              </a:rPr>
              <a:t>Click to edit the outline text format</a:t>
            </a:r>
            <a:endParaRPr b="0" lang="en-AU" sz="1800" spc="-1" strike="noStrike">
              <a:latin typeface="Arial"/>
            </a:endParaRPr>
          </a:p>
          <a:p>
            <a:pPr lvl="1" marL="864000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latin typeface="Arial"/>
              </a:rPr>
              <a:t>Second Outline Level</a:t>
            </a:r>
            <a:endParaRPr b="0" lang="en-AU" sz="1800" spc="-1" strike="noStrike">
              <a:latin typeface="Arial"/>
            </a:endParaRPr>
          </a:p>
          <a:p>
            <a:pPr lvl="2" marL="1296000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latin typeface="Arial"/>
              </a:rPr>
              <a:t>Third Outline Level</a:t>
            </a:r>
            <a:endParaRPr b="0" lang="en-AU" sz="1800" spc="-1" strike="noStrike">
              <a:latin typeface="Arial"/>
            </a:endParaRPr>
          </a:p>
          <a:p>
            <a:pPr lvl="3" marL="1728000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latin typeface="Arial"/>
              </a:rPr>
              <a:t>Fourth Outline Level</a:t>
            </a:r>
            <a:endParaRPr b="0" lang="en-AU" sz="1800" spc="-1" strike="noStrike">
              <a:latin typeface="Arial"/>
            </a:endParaRPr>
          </a:p>
          <a:p>
            <a:pPr lvl="4" marL="2160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latin typeface="Arial"/>
              </a:rPr>
              <a:t>Fifth Outline Level</a:t>
            </a:r>
            <a:endParaRPr b="0" lang="en-AU" sz="1800" spc="-1" strike="noStrike">
              <a:latin typeface="Arial"/>
            </a:endParaRPr>
          </a:p>
          <a:p>
            <a:pPr lvl="5" marL="2592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latin typeface="Arial"/>
              </a:rPr>
              <a:t>Sixth Outline Level</a:t>
            </a:r>
            <a:endParaRPr b="0" lang="en-AU" sz="1800" spc="-1" strike="noStrike">
              <a:latin typeface="Arial"/>
            </a:endParaRPr>
          </a:p>
          <a:p>
            <a:pPr lvl="6" marL="3024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latin typeface="Arial"/>
              </a:rPr>
              <a:t>Seventh Outline Level</a:t>
            </a:r>
            <a:endParaRPr b="0" lang="en-AU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40560" cy="575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Application>LibreOffice/7.0.0.3$Windows_X86_64 LibreOffice_project/8061b3e9204bef6b321a21033174034a5e2ea88e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2022-03-17T13:56:00Z</dcterms:modified>
  <cp:revision>3</cp:revision>
  <dc:subject/>
  <dc:title/>
</cp:coreProperties>
</file>